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media/image7.jpeg" ContentType="image/jpeg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</p:sldIdLst>
  <p:sldSz cx="24384000" cy="13716000"/>
  <p:notesSz cx="6858000" cy="9144000"/>
  <p:defaultTextStyle>
    <a:lvl1pPr algn="ctr" defTabSz="584200">
      <a:defRPr sz="5000">
        <a:latin typeface="+mn-lt"/>
        <a:ea typeface="+mn-ea"/>
        <a:cs typeface="+mn-cs"/>
        <a:sym typeface="Helvetica Light"/>
      </a:defRPr>
    </a:lvl1pPr>
    <a:lvl2pPr indent="228600" algn="ctr" defTabSz="584200">
      <a:defRPr sz="5000">
        <a:latin typeface="+mn-lt"/>
        <a:ea typeface="+mn-ea"/>
        <a:cs typeface="+mn-cs"/>
        <a:sym typeface="Helvetica Light"/>
      </a:defRPr>
    </a:lvl2pPr>
    <a:lvl3pPr indent="457200" algn="ctr" defTabSz="584200">
      <a:defRPr sz="5000">
        <a:latin typeface="+mn-lt"/>
        <a:ea typeface="+mn-ea"/>
        <a:cs typeface="+mn-cs"/>
        <a:sym typeface="Helvetica Light"/>
      </a:defRPr>
    </a:lvl3pPr>
    <a:lvl4pPr indent="685800" algn="ctr" defTabSz="584200">
      <a:defRPr sz="5000">
        <a:latin typeface="+mn-lt"/>
        <a:ea typeface="+mn-ea"/>
        <a:cs typeface="+mn-cs"/>
        <a:sym typeface="Helvetica Light"/>
      </a:defRPr>
    </a:lvl4pPr>
    <a:lvl5pPr indent="914400" algn="ctr" defTabSz="584200">
      <a:defRPr sz="5000">
        <a:latin typeface="+mn-lt"/>
        <a:ea typeface="+mn-ea"/>
        <a:cs typeface="+mn-cs"/>
        <a:sym typeface="Helvetica Light"/>
      </a:defRPr>
    </a:lvl5pPr>
    <a:lvl6pPr indent="1143000" algn="ctr" defTabSz="584200">
      <a:defRPr sz="5000">
        <a:latin typeface="+mn-lt"/>
        <a:ea typeface="+mn-ea"/>
        <a:cs typeface="+mn-cs"/>
        <a:sym typeface="Helvetica Light"/>
      </a:defRPr>
    </a:lvl6pPr>
    <a:lvl7pPr indent="1371600" algn="ctr" defTabSz="584200">
      <a:defRPr sz="5000">
        <a:latin typeface="+mn-lt"/>
        <a:ea typeface="+mn-ea"/>
        <a:cs typeface="+mn-cs"/>
        <a:sym typeface="Helvetica Light"/>
      </a:defRPr>
    </a:lvl7pPr>
    <a:lvl8pPr indent="1600200" algn="ctr" defTabSz="584200">
      <a:defRPr sz="5000">
        <a:latin typeface="+mn-lt"/>
        <a:ea typeface="+mn-ea"/>
        <a:cs typeface="+mn-cs"/>
        <a:sym typeface="Helvetica Light"/>
      </a:defRPr>
    </a:lvl8pPr>
    <a:lvl9pPr indent="1828800" algn="ctr" defTabSz="584200">
      <a:defRPr sz="5000">
        <a:latin typeface="+mn-lt"/>
        <a:ea typeface="+mn-ea"/>
        <a:cs typeface="+mn-cs"/>
        <a:sym typeface="Helvetica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00882B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 b="def" i="def"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 b="def" i="def"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34" name="Shape 34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17999"/>
      </a:lnSpc>
      <a:defRPr sz="3000">
        <a:latin typeface="Helvetica Neue"/>
        <a:ea typeface="Helvetica Neue"/>
        <a:cs typeface="Helvetica Neue"/>
        <a:sym typeface="Helvetica Neue"/>
      </a:defRPr>
    </a:lvl1pPr>
    <a:lvl2pPr indent="228600" defTabSz="457200">
      <a:lnSpc>
        <a:spcPct val="117999"/>
      </a:lnSpc>
      <a:defRPr sz="3000">
        <a:latin typeface="Helvetica Neue"/>
        <a:ea typeface="Helvetica Neue"/>
        <a:cs typeface="Helvetica Neue"/>
        <a:sym typeface="Helvetica Neue"/>
      </a:defRPr>
    </a:lvl2pPr>
    <a:lvl3pPr indent="457200" defTabSz="457200">
      <a:lnSpc>
        <a:spcPct val="117999"/>
      </a:lnSpc>
      <a:defRPr sz="3000">
        <a:latin typeface="Helvetica Neue"/>
        <a:ea typeface="Helvetica Neue"/>
        <a:cs typeface="Helvetica Neue"/>
        <a:sym typeface="Helvetica Neue"/>
      </a:defRPr>
    </a:lvl3pPr>
    <a:lvl4pPr indent="685800" defTabSz="457200">
      <a:lnSpc>
        <a:spcPct val="117999"/>
      </a:lnSpc>
      <a:defRPr sz="3000">
        <a:latin typeface="Helvetica Neue"/>
        <a:ea typeface="Helvetica Neue"/>
        <a:cs typeface="Helvetica Neue"/>
        <a:sym typeface="Helvetica Neue"/>
      </a:defRPr>
    </a:lvl4pPr>
    <a:lvl5pPr indent="914400" defTabSz="457200">
      <a:lnSpc>
        <a:spcPct val="117999"/>
      </a:lnSpc>
      <a:defRPr sz="3000">
        <a:latin typeface="Helvetica Neue"/>
        <a:ea typeface="Helvetica Neue"/>
        <a:cs typeface="Helvetica Neue"/>
        <a:sym typeface="Helvetica Neue"/>
      </a:defRPr>
    </a:lvl5pPr>
    <a:lvl6pPr indent="1143000" defTabSz="457200">
      <a:lnSpc>
        <a:spcPct val="117999"/>
      </a:lnSpc>
      <a:defRPr sz="3000">
        <a:latin typeface="Helvetica Neue"/>
        <a:ea typeface="Helvetica Neue"/>
        <a:cs typeface="Helvetica Neue"/>
        <a:sym typeface="Helvetica Neue"/>
      </a:defRPr>
    </a:lvl6pPr>
    <a:lvl7pPr indent="1371600" defTabSz="457200">
      <a:lnSpc>
        <a:spcPct val="117999"/>
      </a:lnSpc>
      <a:defRPr sz="3000">
        <a:latin typeface="Helvetica Neue"/>
        <a:ea typeface="Helvetica Neue"/>
        <a:cs typeface="Helvetica Neue"/>
        <a:sym typeface="Helvetica Neue"/>
      </a:defRPr>
    </a:lvl7pPr>
    <a:lvl8pPr indent="1600200" defTabSz="457200">
      <a:lnSpc>
        <a:spcPct val="117999"/>
      </a:lnSpc>
      <a:defRPr sz="3000">
        <a:latin typeface="Helvetica Neue"/>
        <a:ea typeface="Helvetica Neue"/>
        <a:cs typeface="Helvetica Neue"/>
        <a:sym typeface="Helvetica Neue"/>
      </a:defRPr>
    </a:lvl8pPr>
    <a:lvl9pPr indent="1828800" defTabSz="457200">
      <a:lnSpc>
        <a:spcPct val="117999"/>
      </a:lnSpc>
      <a:defRPr sz="30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Subtitl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/>
          <p:nvPr>
            <p:ph type="title"/>
          </p:nvPr>
        </p:nvSpPr>
        <p:spPr>
          <a:xfrm>
            <a:off x="4833937" y="2303859"/>
            <a:ext cx="14716126" cy="4643438"/>
          </a:xfrm>
          <a:prstGeom prst="rect">
            <a:avLst/>
          </a:prstGeom>
        </p:spPr>
        <p:txBody>
          <a:bodyPr lIns="0" tIns="0" rIns="0" bIns="0" anchor="b"/>
          <a:lstStyle>
            <a:lvl1pPr defTabSz="584200">
              <a:defRPr>
                <a:solidFill>
                  <a:srgbClr val="000000"/>
                </a:solidFill>
              </a:defRPr>
            </a:lvl1pPr>
          </a:lstStyle>
          <a:p>
            <a:pPr lvl="0">
              <a:defRPr sz="1800"/>
            </a:pPr>
            <a:r>
              <a:rPr sz="11200"/>
              <a:t>Title Text</a:t>
            </a:r>
          </a:p>
        </p:txBody>
      </p:sp>
      <p:sp>
        <p:nvSpPr>
          <p:cNvPr id="6" name="Shape 6"/>
          <p:cNvSpPr/>
          <p:nvPr>
            <p:ph type="body" idx="1"/>
          </p:nvPr>
        </p:nvSpPr>
        <p:spPr>
          <a:xfrm>
            <a:off x="4833937" y="7072312"/>
            <a:ext cx="14716126" cy="1589485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 defTabSz="584200">
              <a:spcBef>
                <a:spcPts val="0"/>
              </a:spcBef>
              <a:buSzTx/>
              <a:buNone/>
              <a:defRPr sz="4400">
                <a:solidFill>
                  <a:srgbClr val="000000"/>
                </a:solidFill>
              </a:defRPr>
            </a:lvl1pPr>
            <a:lvl2pPr marL="0" indent="228600" algn="ctr" defTabSz="584200">
              <a:spcBef>
                <a:spcPts val="0"/>
              </a:spcBef>
              <a:buSzTx/>
              <a:buNone/>
              <a:defRPr sz="4400">
                <a:solidFill>
                  <a:srgbClr val="000000"/>
                </a:solidFill>
              </a:defRPr>
            </a:lvl2pPr>
            <a:lvl3pPr marL="0" indent="457200" algn="ctr" defTabSz="584200">
              <a:spcBef>
                <a:spcPts val="0"/>
              </a:spcBef>
              <a:buSzTx/>
              <a:buNone/>
              <a:defRPr sz="4400">
                <a:solidFill>
                  <a:srgbClr val="000000"/>
                </a:solidFill>
              </a:defRPr>
            </a:lvl3pPr>
            <a:lvl4pPr marL="0" indent="685800" algn="ctr" defTabSz="584200">
              <a:spcBef>
                <a:spcPts val="0"/>
              </a:spcBef>
              <a:buSzTx/>
              <a:buNone/>
              <a:defRPr sz="4400">
                <a:solidFill>
                  <a:srgbClr val="000000"/>
                </a:solidFill>
              </a:defRPr>
            </a:lvl4pPr>
            <a:lvl5pPr marL="0" indent="914400" algn="ctr" defTabSz="584200">
              <a:spcBef>
                <a:spcPts val="0"/>
              </a:spcBef>
              <a:buSzTx/>
              <a:buNone/>
              <a:defRPr sz="4400">
                <a:solidFill>
                  <a:srgbClr val="000000"/>
                </a:solidFill>
              </a:defRPr>
            </a:lvl5pPr>
          </a:lstStyle>
          <a:p>
            <a:pPr lvl="0">
              <a:defRPr sz="1800"/>
            </a:pPr>
            <a:r>
              <a:rPr sz="4400"/>
              <a:t>Body Level One</a:t>
            </a:r>
            <a:endParaRPr sz="4400"/>
          </a:p>
          <a:p>
            <a:pPr lvl="1">
              <a:defRPr sz="1800"/>
            </a:pPr>
            <a:r>
              <a:rPr sz="4400"/>
              <a:t>Body Level Two</a:t>
            </a:r>
            <a:endParaRPr sz="4400"/>
          </a:p>
          <a:p>
            <a:pPr lvl="2">
              <a:defRPr sz="1800"/>
            </a:pPr>
            <a:r>
              <a:rPr sz="4400"/>
              <a:t>Body Level Three</a:t>
            </a:r>
            <a:endParaRPr sz="4400"/>
          </a:p>
          <a:p>
            <a:pPr lvl="3">
              <a:defRPr sz="1800"/>
            </a:pPr>
            <a:r>
              <a:rPr sz="4400"/>
              <a:t>Body Level Four</a:t>
            </a:r>
            <a:endParaRPr sz="4400"/>
          </a:p>
          <a:p>
            <a:pPr lvl="4">
              <a:defRPr sz="1800"/>
            </a:pPr>
            <a:r>
              <a:rPr sz="4400"/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11200">
                <a:solidFill>
                  <a:srgbClr val="FFFFFF"/>
                </a:solidFill>
              </a:rPr>
              <a:t>Title Text</a:t>
            </a:r>
          </a:p>
        </p:txBody>
      </p:sp>
      <p:sp>
        <p:nvSpPr>
          <p:cNvPr id="31" name="Shape 31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5200">
                <a:solidFill>
                  <a:srgbClr val="FFFFFF"/>
                </a:solidFill>
              </a:rPr>
              <a:t>Body Level One</a:t>
            </a:r>
            <a:endParaRPr sz="5200">
              <a:solidFill>
                <a:srgbClr val="FFFFFF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5200">
                <a:solidFill>
                  <a:srgbClr val="FFFFFF"/>
                </a:solidFill>
              </a:rPr>
              <a:t>Body Level Two</a:t>
            </a:r>
            <a:endParaRPr sz="5200">
              <a:solidFill>
                <a:srgbClr val="FFFFFF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5200">
                <a:solidFill>
                  <a:srgbClr val="FFFFFF"/>
                </a:solidFill>
              </a:rPr>
              <a:t>Body Level Three</a:t>
            </a:r>
            <a:endParaRPr sz="5200">
              <a:solidFill>
                <a:srgbClr val="FFFFFF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5200">
                <a:solidFill>
                  <a:srgbClr val="FFFFFF"/>
                </a:solidFill>
              </a:rPr>
              <a:t>Body Level Four</a:t>
            </a:r>
            <a:endParaRPr sz="5200">
              <a:solidFill>
                <a:srgbClr val="FFFFFF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5200">
                <a:solidFill>
                  <a:srgbClr val="FFFFFF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Horizontal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/>
          <p:nvPr>
            <p:ph type="title"/>
          </p:nvPr>
        </p:nvSpPr>
        <p:spPr>
          <a:xfrm>
            <a:off x="4833937" y="9447609"/>
            <a:ext cx="14716126" cy="2000251"/>
          </a:xfrm>
          <a:prstGeom prst="rect">
            <a:avLst/>
          </a:prstGeom>
        </p:spPr>
        <p:txBody>
          <a:bodyPr lIns="0" tIns="0" rIns="0" bIns="0" anchor="b"/>
          <a:lstStyle>
            <a:lvl1pPr defTabSz="584200">
              <a:defRPr>
                <a:solidFill>
                  <a:srgbClr val="000000"/>
                </a:solidFill>
              </a:defRPr>
            </a:lvl1pPr>
          </a:lstStyle>
          <a:p>
            <a:pPr lvl="0">
              <a:defRPr sz="1800"/>
            </a:pPr>
            <a:r>
              <a:rPr sz="11200"/>
              <a:t>Title Text</a:t>
            </a:r>
          </a:p>
        </p:txBody>
      </p:sp>
      <p:sp>
        <p:nvSpPr>
          <p:cNvPr id="9" name="Shape 9"/>
          <p:cNvSpPr/>
          <p:nvPr>
            <p:ph type="body" idx="1"/>
          </p:nvPr>
        </p:nvSpPr>
        <p:spPr>
          <a:xfrm>
            <a:off x="4833937" y="11519296"/>
            <a:ext cx="14716126" cy="1589486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 defTabSz="584200">
              <a:spcBef>
                <a:spcPts val="0"/>
              </a:spcBef>
              <a:buSzTx/>
              <a:buNone/>
              <a:defRPr sz="4400">
                <a:solidFill>
                  <a:srgbClr val="000000"/>
                </a:solidFill>
              </a:defRPr>
            </a:lvl1pPr>
            <a:lvl2pPr marL="0" indent="228600" algn="ctr" defTabSz="584200">
              <a:spcBef>
                <a:spcPts val="0"/>
              </a:spcBef>
              <a:buSzTx/>
              <a:buNone/>
              <a:defRPr sz="4400">
                <a:solidFill>
                  <a:srgbClr val="000000"/>
                </a:solidFill>
              </a:defRPr>
            </a:lvl2pPr>
            <a:lvl3pPr marL="0" indent="457200" algn="ctr" defTabSz="584200">
              <a:spcBef>
                <a:spcPts val="0"/>
              </a:spcBef>
              <a:buSzTx/>
              <a:buNone/>
              <a:defRPr sz="4400">
                <a:solidFill>
                  <a:srgbClr val="000000"/>
                </a:solidFill>
              </a:defRPr>
            </a:lvl3pPr>
            <a:lvl4pPr marL="0" indent="685800" algn="ctr" defTabSz="584200">
              <a:spcBef>
                <a:spcPts val="0"/>
              </a:spcBef>
              <a:buSzTx/>
              <a:buNone/>
              <a:defRPr sz="4400">
                <a:solidFill>
                  <a:srgbClr val="000000"/>
                </a:solidFill>
              </a:defRPr>
            </a:lvl4pPr>
            <a:lvl5pPr marL="0" indent="914400" algn="ctr" defTabSz="584200">
              <a:spcBef>
                <a:spcPts val="0"/>
              </a:spcBef>
              <a:buSzTx/>
              <a:buNone/>
              <a:defRPr sz="4400">
                <a:solidFill>
                  <a:srgbClr val="000000"/>
                </a:solidFill>
              </a:defRPr>
            </a:lvl5pPr>
          </a:lstStyle>
          <a:p>
            <a:pPr lvl="0">
              <a:defRPr sz="1800"/>
            </a:pPr>
            <a:r>
              <a:rPr sz="4400"/>
              <a:t>Body Level One</a:t>
            </a:r>
            <a:endParaRPr sz="4400"/>
          </a:p>
          <a:p>
            <a:pPr lvl="1">
              <a:defRPr sz="1800"/>
            </a:pPr>
            <a:r>
              <a:rPr sz="4400"/>
              <a:t>Body Level Two</a:t>
            </a:r>
            <a:endParaRPr sz="4400"/>
          </a:p>
          <a:p>
            <a:pPr lvl="2">
              <a:defRPr sz="1800"/>
            </a:pPr>
            <a:r>
              <a:rPr sz="4400"/>
              <a:t>Body Level Three</a:t>
            </a:r>
            <a:endParaRPr sz="4400"/>
          </a:p>
          <a:p>
            <a:pPr lvl="3">
              <a:defRPr sz="1800"/>
            </a:pPr>
            <a:r>
              <a:rPr sz="4400"/>
              <a:t>Body Level Four</a:t>
            </a:r>
            <a:endParaRPr sz="4400"/>
          </a:p>
          <a:p>
            <a:pPr lvl="4">
              <a:defRPr sz="1800"/>
            </a:pPr>
            <a:r>
              <a:rPr sz="4400"/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Center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>
            <p:ph type="title"/>
          </p:nvPr>
        </p:nvSpPr>
        <p:spPr>
          <a:xfrm>
            <a:off x="4833937" y="4536281"/>
            <a:ext cx="14716126" cy="4643438"/>
          </a:xfrm>
          <a:prstGeom prst="rect">
            <a:avLst/>
          </a:prstGeom>
        </p:spPr>
        <p:txBody>
          <a:bodyPr lIns="0" tIns="0" rIns="0" bIns="0"/>
          <a:lstStyle>
            <a:lvl1pPr defTabSz="584200">
              <a:defRPr>
                <a:solidFill>
                  <a:srgbClr val="000000"/>
                </a:solidFill>
              </a:defRPr>
            </a:lvl1pPr>
          </a:lstStyle>
          <a:p>
            <a:pPr lvl="0">
              <a:defRPr sz="1800"/>
            </a:pPr>
            <a:r>
              <a:rPr sz="11200"/>
              <a:t>Title Text</a:t>
            </a:r>
          </a:p>
        </p:txBody>
      </p:sp>
    </p:spTree>
  </p:cSld>
  <p:clrMapOvr>
    <a:masterClrMapping/>
  </p:clrMapOvr>
  <p:transition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Vertical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/>
          <p:nvPr>
            <p:ph type="title"/>
          </p:nvPr>
        </p:nvSpPr>
        <p:spPr>
          <a:xfrm>
            <a:off x="4387453" y="892968"/>
            <a:ext cx="7500938" cy="5607845"/>
          </a:xfrm>
          <a:prstGeom prst="rect">
            <a:avLst/>
          </a:prstGeom>
        </p:spPr>
        <p:txBody>
          <a:bodyPr lIns="0" tIns="0" rIns="0" bIns="0" anchor="b"/>
          <a:lstStyle>
            <a:lvl1pPr defTabSz="584200">
              <a:defRPr sz="8400">
                <a:solidFill>
                  <a:srgbClr val="000000"/>
                </a:solidFill>
              </a:defRPr>
            </a:lvl1pPr>
          </a:lstStyle>
          <a:p>
            <a:pPr lvl="0">
              <a:defRPr sz="1800"/>
            </a:pPr>
            <a:r>
              <a:rPr sz="8400"/>
              <a:t>Title Text</a:t>
            </a:r>
          </a:p>
        </p:txBody>
      </p:sp>
      <p:sp>
        <p:nvSpPr>
          <p:cNvPr id="14" name="Shape 14"/>
          <p:cNvSpPr/>
          <p:nvPr>
            <p:ph type="body" idx="1"/>
          </p:nvPr>
        </p:nvSpPr>
        <p:spPr>
          <a:xfrm>
            <a:off x="4387453" y="6697265"/>
            <a:ext cx="7500938" cy="5768579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 defTabSz="584200">
              <a:spcBef>
                <a:spcPts val="0"/>
              </a:spcBef>
              <a:buSzTx/>
              <a:buNone/>
              <a:defRPr sz="4400">
                <a:solidFill>
                  <a:srgbClr val="000000"/>
                </a:solidFill>
              </a:defRPr>
            </a:lvl1pPr>
            <a:lvl2pPr marL="0" indent="228600" algn="ctr" defTabSz="584200">
              <a:spcBef>
                <a:spcPts val="0"/>
              </a:spcBef>
              <a:buSzTx/>
              <a:buNone/>
              <a:defRPr sz="4400">
                <a:solidFill>
                  <a:srgbClr val="000000"/>
                </a:solidFill>
              </a:defRPr>
            </a:lvl2pPr>
            <a:lvl3pPr marL="0" indent="457200" algn="ctr" defTabSz="584200">
              <a:spcBef>
                <a:spcPts val="0"/>
              </a:spcBef>
              <a:buSzTx/>
              <a:buNone/>
              <a:defRPr sz="4400">
                <a:solidFill>
                  <a:srgbClr val="000000"/>
                </a:solidFill>
              </a:defRPr>
            </a:lvl3pPr>
            <a:lvl4pPr marL="0" indent="685800" algn="ctr" defTabSz="584200">
              <a:spcBef>
                <a:spcPts val="0"/>
              </a:spcBef>
              <a:buSzTx/>
              <a:buNone/>
              <a:defRPr sz="4400">
                <a:solidFill>
                  <a:srgbClr val="000000"/>
                </a:solidFill>
              </a:defRPr>
            </a:lvl4pPr>
            <a:lvl5pPr marL="0" indent="914400" algn="ctr" defTabSz="584200">
              <a:spcBef>
                <a:spcPts val="0"/>
              </a:spcBef>
              <a:buSzTx/>
              <a:buNone/>
              <a:defRPr sz="4400">
                <a:solidFill>
                  <a:srgbClr val="000000"/>
                </a:solidFill>
              </a:defRPr>
            </a:lvl5pPr>
          </a:lstStyle>
          <a:p>
            <a:pPr lvl="0">
              <a:defRPr sz="1800"/>
            </a:pPr>
            <a:r>
              <a:rPr sz="4400"/>
              <a:t>Body Level One</a:t>
            </a:r>
            <a:endParaRPr sz="4400"/>
          </a:p>
          <a:p>
            <a:pPr lvl="1">
              <a:defRPr sz="1800"/>
            </a:pPr>
            <a:r>
              <a:rPr sz="4400"/>
              <a:t>Body Level Two</a:t>
            </a:r>
            <a:endParaRPr sz="4400"/>
          </a:p>
          <a:p>
            <a:pPr lvl="2">
              <a:defRPr sz="1800"/>
            </a:pPr>
            <a:r>
              <a:rPr sz="4400"/>
              <a:t>Body Level Three</a:t>
            </a:r>
            <a:endParaRPr sz="4400"/>
          </a:p>
          <a:p>
            <a:pPr lvl="3">
              <a:defRPr sz="1800"/>
            </a:pPr>
            <a:r>
              <a:rPr sz="4400"/>
              <a:t>Body Level Four</a:t>
            </a:r>
            <a:endParaRPr sz="4400"/>
          </a:p>
          <a:p>
            <a:pPr lvl="4">
              <a:defRPr sz="1800"/>
            </a:pPr>
            <a:r>
              <a:rPr sz="4400"/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/>
          <p:nvPr>
            <p:ph type="title"/>
          </p:nvPr>
        </p:nvSpPr>
        <p:spPr>
          <a:xfrm>
            <a:off x="4387453" y="625078"/>
            <a:ext cx="15609094" cy="3036094"/>
          </a:xfrm>
          <a:prstGeom prst="rect">
            <a:avLst/>
          </a:prstGeom>
        </p:spPr>
        <p:txBody>
          <a:bodyPr lIns="0" tIns="0" rIns="0" bIns="0"/>
          <a:lstStyle>
            <a:lvl1pPr defTabSz="584200">
              <a:defRPr>
                <a:solidFill>
                  <a:srgbClr val="000000"/>
                </a:solidFill>
              </a:defRPr>
            </a:lvl1pPr>
          </a:lstStyle>
          <a:p>
            <a:pPr lvl="0">
              <a:defRPr sz="1800"/>
            </a:pPr>
            <a:r>
              <a:rPr sz="11200"/>
              <a:t>Title Text</a:t>
            </a:r>
          </a:p>
        </p:txBody>
      </p:sp>
    </p:spTree>
  </p:cSld>
  <p:clrMapOvr>
    <a:masterClrMapping/>
  </p:clrMapOvr>
  <p:transition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/>
          <p:nvPr>
            <p:ph type="title"/>
          </p:nvPr>
        </p:nvSpPr>
        <p:spPr>
          <a:xfrm>
            <a:off x="4387453" y="625078"/>
            <a:ext cx="15609094" cy="3036094"/>
          </a:xfrm>
          <a:prstGeom prst="rect">
            <a:avLst/>
          </a:prstGeom>
        </p:spPr>
        <p:txBody>
          <a:bodyPr lIns="0" tIns="0" rIns="0" bIns="0"/>
          <a:lstStyle>
            <a:lvl1pPr defTabSz="584200">
              <a:defRPr>
                <a:solidFill>
                  <a:srgbClr val="000000"/>
                </a:solidFill>
              </a:defRPr>
            </a:lvl1pPr>
          </a:lstStyle>
          <a:p>
            <a:pPr lvl="0">
              <a:defRPr sz="1800"/>
            </a:pPr>
            <a:r>
              <a:rPr sz="11200"/>
              <a:t>Title Text</a:t>
            </a:r>
          </a:p>
        </p:txBody>
      </p:sp>
      <p:sp>
        <p:nvSpPr>
          <p:cNvPr id="19" name="Shape 19"/>
          <p:cNvSpPr/>
          <p:nvPr>
            <p:ph type="body" idx="1"/>
          </p:nvPr>
        </p:nvSpPr>
        <p:spPr>
          <a:xfrm>
            <a:off x="4387453" y="3661171"/>
            <a:ext cx="15609094" cy="8840392"/>
          </a:xfrm>
          <a:prstGeom prst="rect">
            <a:avLst/>
          </a:prstGeom>
        </p:spPr>
        <p:txBody>
          <a:bodyPr lIns="0" tIns="0" rIns="0" bIns="0"/>
          <a:lstStyle>
            <a:lvl1pPr marL="617361" indent="-617361" defTabSz="584200">
              <a:spcBef>
                <a:spcPts val="4200"/>
              </a:spcBef>
              <a:defRPr sz="5000">
                <a:solidFill>
                  <a:srgbClr val="000000"/>
                </a:solidFill>
              </a:defRPr>
            </a:lvl1pPr>
            <a:lvl2pPr marL="1061861" indent="-617361" defTabSz="584200">
              <a:spcBef>
                <a:spcPts val="4200"/>
              </a:spcBef>
              <a:defRPr sz="5000">
                <a:solidFill>
                  <a:srgbClr val="000000"/>
                </a:solidFill>
              </a:defRPr>
            </a:lvl2pPr>
            <a:lvl3pPr marL="1506361" indent="-617361" defTabSz="584200">
              <a:spcBef>
                <a:spcPts val="4200"/>
              </a:spcBef>
              <a:defRPr sz="5000">
                <a:solidFill>
                  <a:srgbClr val="000000"/>
                </a:solidFill>
              </a:defRPr>
            </a:lvl3pPr>
            <a:lvl4pPr marL="1950861" indent="-617361" defTabSz="584200">
              <a:spcBef>
                <a:spcPts val="4200"/>
              </a:spcBef>
              <a:defRPr sz="5000">
                <a:solidFill>
                  <a:srgbClr val="000000"/>
                </a:solidFill>
              </a:defRPr>
            </a:lvl4pPr>
            <a:lvl5pPr marL="2395361" indent="-617361" defTabSz="584200">
              <a:spcBef>
                <a:spcPts val="4200"/>
              </a:spcBef>
              <a:defRPr sz="5000">
                <a:solidFill>
                  <a:srgbClr val="000000"/>
                </a:solidFill>
              </a:defRPr>
            </a:lvl5pPr>
          </a:lstStyle>
          <a:p>
            <a:pPr lvl="0">
              <a:defRPr sz="1800"/>
            </a:pPr>
            <a:r>
              <a:rPr sz="5000"/>
              <a:t>Body Level One</a:t>
            </a:r>
            <a:endParaRPr sz="5000"/>
          </a:p>
          <a:p>
            <a:pPr lvl="1">
              <a:defRPr sz="1800"/>
            </a:pPr>
            <a:r>
              <a:rPr sz="5000"/>
              <a:t>Body Level Two</a:t>
            </a:r>
            <a:endParaRPr sz="5000"/>
          </a:p>
          <a:p>
            <a:pPr lvl="2">
              <a:defRPr sz="1800"/>
            </a:pPr>
            <a:r>
              <a:rPr sz="5000"/>
              <a:t>Body Level Three</a:t>
            </a:r>
            <a:endParaRPr sz="5000"/>
          </a:p>
          <a:p>
            <a:pPr lvl="3">
              <a:defRPr sz="1800"/>
            </a:pPr>
            <a:r>
              <a:rPr sz="5000"/>
              <a:t>Body Level Four</a:t>
            </a:r>
            <a:endParaRPr sz="5000"/>
          </a:p>
          <a:p>
            <a:pPr lvl="4">
              <a:defRPr sz="1800"/>
            </a:pPr>
            <a:r>
              <a:rPr sz="5000"/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/>
          <p:nvPr>
            <p:ph type="title"/>
          </p:nvPr>
        </p:nvSpPr>
        <p:spPr>
          <a:xfrm>
            <a:off x="4387453" y="625078"/>
            <a:ext cx="15609094" cy="3036094"/>
          </a:xfrm>
          <a:prstGeom prst="rect">
            <a:avLst/>
          </a:prstGeom>
        </p:spPr>
        <p:txBody>
          <a:bodyPr lIns="0" tIns="0" rIns="0" bIns="0"/>
          <a:lstStyle>
            <a:lvl1pPr defTabSz="584200">
              <a:defRPr>
                <a:solidFill>
                  <a:srgbClr val="000000"/>
                </a:solidFill>
              </a:defRPr>
            </a:lvl1pPr>
          </a:lstStyle>
          <a:p>
            <a:pPr lvl="0">
              <a:defRPr sz="1800"/>
            </a:pPr>
            <a:r>
              <a:rPr sz="11200"/>
              <a:t>Title Text</a:t>
            </a:r>
          </a:p>
        </p:txBody>
      </p:sp>
      <p:sp>
        <p:nvSpPr>
          <p:cNvPr id="22" name="Shape 22"/>
          <p:cNvSpPr/>
          <p:nvPr>
            <p:ph type="body" idx="1"/>
          </p:nvPr>
        </p:nvSpPr>
        <p:spPr>
          <a:xfrm>
            <a:off x="4387453" y="3661171"/>
            <a:ext cx="7500938" cy="8840392"/>
          </a:xfrm>
          <a:prstGeom prst="rect">
            <a:avLst/>
          </a:prstGeom>
        </p:spPr>
        <p:txBody>
          <a:bodyPr lIns="0" tIns="0" rIns="0" bIns="0"/>
          <a:lstStyle>
            <a:lvl1pPr marL="465364" indent="-465364" defTabSz="584200">
              <a:spcBef>
                <a:spcPts val="3200"/>
              </a:spcBef>
              <a:defRPr sz="3800">
                <a:solidFill>
                  <a:srgbClr val="000000"/>
                </a:solidFill>
              </a:defRPr>
            </a:lvl1pPr>
            <a:lvl2pPr marL="808264" indent="-465364" defTabSz="584200">
              <a:spcBef>
                <a:spcPts val="3200"/>
              </a:spcBef>
              <a:defRPr sz="3800">
                <a:solidFill>
                  <a:srgbClr val="000000"/>
                </a:solidFill>
              </a:defRPr>
            </a:lvl2pPr>
            <a:lvl3pPr marL="1151164" indent="-465364" defTabSz="584200">
              <a:spcBef>
                <a:spcPts val="3200"/>
              </a:spcBef>
              <a:defRPr sz="3800">
                <a:solidFill>
                  <a:srgbClr val="000000"/>
                </a:solidFill>
              </a:defRPr>
            </a:lvl3pPr>
            <a:lvl4pPr marL="1494064" indent="-465364" defTabSz="584200">
              <a:spcBef>
                <a:spcPts val="3200"/>
              </a:spcBef>
              <a:defRPr sz="3800">
                <a:solidFill>
                  <a:srgbClr val="000000"/>
                </a:solidFill>
              </a:defRPr>
            </a:lvl4pPr>
            <a:lvl5pPr marL="1836964" indent="-465364" defTabSz="584200">
              <a:spcBef>
                <a:spcPts val="3200"/>
              </a:spcBef>
              <a:defRPr sz="3800">
                <a:solidFill>
                  <a:srgbClr val="000000"/>
                </a:solidFill>
              </a:defRPr>
            </a:lvl5pPr>
          </a:lstStyle>
          <a:p>
            <a:pPr lvl="0">
              <a:defRPr sz="1800"/>
            </a:pPr>
            <a:r>
              <a:rPr sz="3800"/>
              <a:t>Body Level One</a:t>
            </a:r>
            <a:endParaRPr sz="3800"/>
          </a:p>
          <a:p>
            <a:pPr lvl="1">
              <a:defRPr sz="1800"/>
            </a:pPr>
            <a:r>
              <a:rPr sz="3800"/>
              <a:t>Body Level Two</a:t>
            </a:r>
            <a:endParaRPr sz="3800"/>
          </a:p>
          <a:p>
            <a:pPr lvl="2">
              <a:defRPr sz="1800"/>
            </a:pPr>
            <a:r>
              <a:rPr sz="3800"/>
              <a:t>Body Level Three</a:t>
            </a:r>
            <a:endParaRPr sz="3800"/>
          </a:p>
          <a:p>
            <a:pPr lvl="3">
              <a:defRPr sz="1800"/>
            </a:pPr>
            <a:r>
              <a:rPr sz="3800"/>
              <a:t>Body Level Four</a:t>
            </a:r>
            <a:endParaRPr sz="3800"/>
          </a:p>
          <a:p>
            <a:pPr lvl="4">
              <a:defRPr sz="1800"/>
            </a:pPr>
            <a:r>
              <a:rPr sz="3800"/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/>
          <p:nvPr>
            <p:ph type="body" idx="1"/>
          </p:nvPr>
        </p:nvSpPr>
        <p:spPr>
          <a:xfrm>
            <a:off x="4387453" y="1785937"/>
            <a:ext cx="15609094" cy="10144126"/>
          </a:xfrm>
          <a:prstGeom prst="rect">
            <a:avLst/>
          </a:prstGeom>
        </p:spPr>
        <p:txBody>
          <a:bodyPr lIns="0" tIns="0" rIns="0" bIns="0"/>
          <a:lstStyle>
            <a:lvl1pPr marL="617361" indent="-617361" defTabSz="584200">
              <a:spcBef>
                <a:spcPts val="4200"/>
              </a:spcBef>
              <a:defRPr sz="5000">
                <a:solidFill>
                  <a:srgbClr val="000000"/>
                </a:solidFill>
              </a:defRPr>
            </a:lvl1pPr>
            <a:lvl2pPr marL="1061861" indent="-617361" defTabSz="584200">
              <a:spcBef>
                <a:spcPts val="4200"/>
              </a:spcBef>
              <a:defRPr sz="5000">
                <a:solidFill>
                  <a:srgbClr val="000000"/>
                </a:solidFill>
              </a:defRPr>
            </a:lvl2pPr>
            <a:lvl3pPr marL="1506361" indent="-617361" defTabSz="584200">
              <a:spcBef>
                <a:spcPts val="4200"/>
              </a:spcBef>
              <a:defRPr sz="5000">
                <a:solidFill>
                  <a:srgbClr val="000000"/>
                </a:solidFill>
              </a:defRPr>
            </a:lvl3pPr>
            <a:lvl4pPr marL="1950861" indent="-617361" defTabSz="584200">
              <a:spcBef>
                <a:spcPts val="4200"/>
              </a:spcBef>
              <a:defRPr sz="5000">
                <a:solidFill>
                  <a:srgbClr val="000000"/>
                </a:solidFill>
              </a:defRPr>
            </a:lvl4pPr>
            <a:lvl5pPr marL="2395361" indent="-617361" defTabSz="584200">
              <a:spcBef>
                <a:spcPts val="4200"/>
              </a:spcBef>
              <a:defRPr sz="5000">
                <a:solidFill>
                  <a:srgbClr val="000000"/>
                </a:solidFill>
              </a:defRPr>
            </a:lvl5pPr>
          </a:lstStyle>
          <a:p>
            <a:pPr lvl="0">
              <a:defRPr sz="1800"/>
            </a:pPr>
            <a:r>
              <a:rPr sz="5000"/>
              <a:t>Body Level One</a:t>
            </a:r>
            <a:endParaRPr sz="5000"/>
          </a:p>
          <a:p>
            <a:pPr lvl="1">
              <a:defRPr sz="1800"/>
            </a:pPr>
            <a:r>
              <a:rPr sz="5000"/>
              <a:t>Body Level Two</a:t>
            </a:r>
            <a:endParaRPr sz="5000"/>
          </a:p>
          <a:p>
            <a:pPr lvl="2">
              <a:defRPr sz="1800"/>
            </a:pPr>
            <a:r>
              <a:rPr sz="5000"/>
              <a:t>Body Level Three</a:t>
            </a:r>
            <a:endParaRPr sz="5000"/>
          </a:p>
          <a:p>
            <a:pPr lvl="3">
              <a:defRPr sz="1800"/>
            </a:pPr>
            <a:r>
              <a:rPr sz="5000"/>
              <a:t>Body Level Four</a:t>
            </a:r>
            <a:endParaRPr sz="5000"/>
          </a:p>
          <a:p>
            <a:pPr lvl="4">
              <a:defRPr sz="1800"/>
            </a:pPr>
            <a:r>
              <a:rPr sz="5000"/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3 Up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title"/>
          </p:nvPr>
        </p:nvSpPr>
        <p:spPr>
          <a:xfrm>
            <a:off x="1689100" y="355600"/>
            <a:ext cx="21005800" cy="228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11200">
                <a:solidFill>
                  <a:srgbClr val="FFFFFF"/>
                </a:solidFill>
              </a:rPr>
              <a:t>Title Text</a:t>
            </a:r>
          </a:p>
        </p:txBody>
      </p:sp>
      <p:sp>
        <p:nvSpPr>
          <p:cNvPr id="3" name="Shape 3"/>
          <p:cNvSpPr/>
          <p:nvPr>
            <p:ph type="body" idx="1"/>
          </p:nvPr>
        </p:nvSpPr>
        <p:spPr>
          <a:xfrm>
            <a:off x="1689100" y="3149600"/>
            <a:ext cx="21005800" cy="929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5200">
                <a:solidFill>
                  <a:srgbClr val="FFFFFF"/>
                </a:solidFill>
              </a:rPr>
              <a:t>Body Level One</a:t>
            </a:r>
            <a:endParaRPr sz="5200">
              <a:solidFill>
                <a:srgbClr val="FFFFFF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5200">
                <a:solidFill>
                  <a:srgbClr val="FFFFFF"/>
                </a:solidFill>
              </a:rPr>
              <a:t>Body Level Two</a:t>
            </a:r>
            <a:endParaRPr sz="5200">
              <a:solidFill>
                <a:srgbClr val="FFFFFF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5200">
                <a:solidFill>
                  <a:srgbClr val="FFFFFF"/>
                </a:solidFill>
              </a:rPr>
              <a:t>Body Level Three</a:t>
            </a:r>
            <a:endParaRPr sz="5200">
              <a:solidFill>
                <a:srgbClr val="FFFFFF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5200">
                <a:solidFill>
                  <a:srgbClr val="FFFFFF"/>
                </a:solidFill>
              </a:rPr>
              <a:t>Body Level Four</a:t>
            </a:r>
            <a:endParaRPr sz="5200">
              <a:solidFill>
                <a:srgbClr val="FFFFFF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5200">
                <a:solidFill>
                  <a:srgbClr val="FFFFFF"/>
                </a:solidFill>
              </a:rPr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transition spd="med" advClick="1"/>
  <p:txStyles>
    <p:titleStyle>
      <a:lvl1pPr algn="ctr" defTabSz="825500">
        <a:defRPr sz="112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1pPr>
      <a:lvl2pPr indent="228600" algn="ctr" defTabSz="825500">
        <a:defRPr sz="112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2pPr>
      <a:lvl3pPr indent="457200" algn="ctr" defTabSz="825500">
        <a:defRPr sz="112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3pPr>
      <a:lvl4pPr indent="685800" algn="ctr" defTabSz="825500">
        <a:defRPr sz="112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4pPr>
      <a:lvl5pPr indent="914400" algn="ctr" defTabSz="825500">
        <a:defRPr sz="112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5pPr>
      <a:lvl6pPr indent="1143000" algn="ctr" defTabSz="825500">
        <a:defRPr sz="112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6pPr>
      <a:lvl7pPr indent="1371600" algn="ctr" defTabSz="825500">
        <a:defRPr sz="112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7pPr>
      <a:lvl8pPr indent="1600200" algn="ctr" defTabSz="825500">
        <a:defRPr sz="112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8pPr>
      <a:lvl9pPr indent="1828800" algn="ctr" defTabSz="825500">
        <a:defRPr sz="112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9pPr>
    </p:titleStyle>
    <p:bodyStyle>
      <a:lvl1pPr marL="635000" indent="-635000" defTabSz="825500">
        <a:spcBef>
          <a:spcPts val="5900"/>
        </a:spcBef>
        <a:buSzPct val="75000"/>
        <a:buChar char="•"/>
        <a:defRPr sz="52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1pPr>
      <a:lvl2pPr marL="1270000" indent="-635000" defTabSz="825500">
        <a:spcBef>
          <a:spcPts val="5900"/>
        </a:spcBef>
        <a:buSzPct val="75000"/>
        <a:buChar char="•"/>
        <a:defRPr sz="52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2pPr>
      <a:lvl3pPr marL="1905000" indent="-635000" defTabSz="825500">
        <a:spcBef>
          <a:spcPts val="5900"/>
        </a:spcBef>
        <a:buSzPct val="75000"/>
        <a:buChar char="•"/>
        <a:defRPr sz="52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3pPr>
      <a:lvl4pPr marL="2540000" indent="-635000" defTabSz="825500">
        <a:spcBef>
          <a:spcPts val="5900"/>
        </a:spcBef>
        <a:buSzPct val="75000"/>
        <a:buChar char="•"/>
        <a:defRPr sz="52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4pPr>
      <a:lvl5pPr marL="3175000" indent="-635000" defTabSz="825500">
        <a:spcBef>
          <a:spcPts val="5900"/>
        </a:spcBef>
        <a:buSzPct val="75000"/>
        <a:buChar char="•"/>
        <a:defRPr sz="52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5pPr>
      <a:lvl6pPr marL="3810000" indent="-635000" defTabSz="825500">
        <a:spcBef>
          <a:spcPts val="5900"/>
        </a:spcBef>
        <a:buSzPct val="75000"/>
        <a:buChar char="•"/>
        <a:defRPr sz="52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6pPr>
      <a:lvl7pPr marL="4445000" indent="-635000" defTabSz="825500">
        <a:spcBef>
          <a:spcPts val="5900"/>
        </a:spcBef>
        <a:buSzPct val="75000"/>
        <a:buChar char="•"/>
        <a:defRPr sz="52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7pPr>
      <a:lvl8pPr marL="5080000" indent="-635000" defTabSz="825500">
        <a:spcBef>
          <a:spcPts val="5900"/>
        </a:spcBef>
        <a:buSzPct val="75000"/>
        <a:buChar char="•"/>
        <a:defRPr sz="52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8pPr>
      <a:lvl9pPr marL="5715000" indent="-635000" defTabSz="825500">
        <a:spcBef>
          <a:spcPts val="5900"/>
        </a:spcBef>
        <a:buSzPct val="75000"/>
        <a:buChar char="•"/>
        <a:defRPr sz="52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9pPr>
    </p:bodyStyle>
    <p:otherStyle>
      <a:lvl1pPr algn="ctr" defTabSz="825500">
        <a:defRPr sz="24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1pPr>
      <a:lvl2pPr indent="228600" algn="ctr" defTabSz="825500">
        <a:defRPr sz="24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2pPr>
      <a:lvl3pPr indent="457200" algn="ctr" defTabSz="825500">
        <a:defRPr sz="24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3pPr>
      <a:lvl4pPr indent="685800" algn="ctr" defTabSz="825500">
        <a:defRPr sz="24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4pPr>
      <a:lvl5pPr indent="914400" algn="ctr" defTabSz="825500">
        <a:defRPr sz="24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5pPr>
      <a:lvl6pPr indent="1143000" algn="ctr" defTabSz="825500">
        <a:defRPr sz="24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6pPr>
      <a:lvl7pPr indent="1371600" algn="ctr" defTabSz="825500">
        <a:defRPr sz="24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7pPr>
      <a:lvl8pPr indent="1600200" algn="ctr" defTabSz="825500">
        <a:defRPr sz="24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8pPr>
      <a:lvl9pPr indent="1828800" algn="ctr" defTabSz="825500">
        <a:defRPr sz="24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jpeg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png"/><Relationship Id="rId3" Type="http://schemas.openxmlformats.org/officeDocument/2006/relationships/image" Target="../media/image6.pn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7.pn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.jpe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8.png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9.png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.jpeg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.jpeg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0.png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1.png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2.pn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jpeg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3.png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4.png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5.png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6.png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png"/><Relationship Id="rId3" Type="http://schemas.openxmlformats.org/officeDocument/2006/relationships/image" Target="../media/image17.png"/></Relationships>
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7.jpeg"/></Relationships>
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8.png"/></Relationships>
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9.png"/></Relationships>
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0.png"/></Relationships>
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1.pn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png"/></Relationships>

</file>

<file path=ppt/slides/_rels/slide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2.png"/></Relationships>

</file>

<file path=ppt/slides/_rels/slide3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3.png"/></Relationships>

</file>

<file path=ppt/slides/_rels/slide3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4.png"/></Relationships>

</file>

<file path=ppt/slides/_rels/slide3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5.png"/></Relationships>

</file>

<file path=ppt/slides/_rels/slide3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png"/><Relationship Id="rId3" Type="http://schemas.openxmlformats.org/officeDocument/2006/relationships/image" Target="../media/image26.png"/></Relationships>

</file>

<file path=ppt/slides/_rels/slide3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png"/><Relationship Id="rId3" Type="http://schemas.openxmlformats.org/officeDocument/2006/relationships/image" Target="../media/image27.png"/></Relationships>

</file>

<file path=ppt/slides/_rels/slide3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8.pn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jpe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.jpe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png"/><Relationship Id="rId3" Type="http://schemas.openxmlformats.org/officeDocument/2006/relationships/image" Target="../media/image5.pn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19356282764_13f76d0cfe_o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27855" y="-27731"/>
            <a:ext cx="24639710" cy="16426475"/>
          </a:xfrm>
          <a:prstGeom prst="rect">
            <a:avLst/>
          </a:prstGeom>
          <a:ln w="12700">
            <a:miter lim="400000"/>
          </a:ln>
        </p:spPr>
      </p:pic>
      <p:sp>
        <p:nvSpPr>
          <p:cNvPr id="37" name="Shape 37"/>
          <p:cNvSpPr/>
          <p:nvPr/>
        </p:nvSpPr>
        <p:spPr>
          <a:xfrm>
            <a:off x="12651755" y="12787312"/>
            <a:ext cx="11678891" cy="10445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1" sz="6300">
                <a:solidFill>
                  <a:srgbClr val="53585F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6300">
                <a:solidFill>
                  <a:srgbClr val="53585F"/>
                </a:solidFill>
              </a:rPr>
              <a:t>stanford d.school/flickr</a:t>
            </a:r>
          </a:p>
        </p:txBody>
      </p:sp>
    </p:spTree>
  </p:cSld>
  <p:clrMapOvr>
    <a:masterClrMapping/>
  </p:clrMapOvr>
  <p:transition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design_thinking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2997" y="754725"/>
            <a:ext cx="24198006" cy="12206550"/>
          </a:xfrm>
          <a:prstGeom prst="rect">
            <a:avLst/>
          </a:prstGeom>
          <a:ln w="12700">
            <a:miter lim="400000"/>
          </a:ln>
        </p:spPr>
      </p:pic>
      <p:pic>
        <p:nvPicPr>
          <p:cNvPr id="63" name="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994775" y="588962"/>
            <a:ext cx="6756537" cy="6191735"/>
          </a:xfrm>
          <a:prstGeom prst="rect">
            <a:avLst/>
          </a:prstGeom>
        </p:spPr>
      </p:pic>
    </p:spTree>
  </p:cSld>
  <p:clrMapOvr>
    <a:masterClrMapping/>
  </p:clrMapOvr>
  <p:transition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Screen Shot 2015-10-14 at 11.03.18 AM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38198" y="1347626"/>
            <a:ext cx="22747370" cy="1102074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IMG_7026.jpe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4106" y="-1497998"/>
            <a:ext cx="23655788" cy="1774184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Screen Shot 2015-10-14 at 11.07.19 AM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92845" y="-119146"/>
            <a:ext cx="21598310" cy="1428766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Screen Shot 2015-10-14 at 11.10.47 AM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13545" y="-143310"/>
            <a:ext cx="21956910" cy="1452488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IMG_7026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4106" y="-1497998"/>
            <a:ext cx="23655788" cy="1774184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Slack for iOS Upload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74242" y="-1"/>
            <a:ext cx="18288001" cy="1371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headway-for-1-at-14-st-n-headway_chartbuilder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16115" y="1181918"/>
            <a:ext cx="20151770" cy="1135216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headway-for-houston-st-line-1-north-headway_chartbuilder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50845" y="1141953"/>
            <a:ext cx="20882310" cy="1176370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headway-for-line-1-at-houston-st-north-headway_chartbuilder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58426" y="980420"/>
            <a:ext cx="20867148" cy="1175516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21205876874_3510247f77_o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04404" y="-938132"/>
            <a:ext cx="25383011" cy="16922009"/>
          </a:xfrm>
          <a:prstGeom prst="rect">
            <a:avLst/>
          </a:prstGeom>
          <a:ln w="12700">
            <a:miter lim="400000"/>
          </a:ln>
        </p:spPr>
      </p:pic>
      <p:sp>
        <p:nvSpPr>
          <p:cNvPr id="40" name="Shape 40"/>
          <p:cNvSpPr/>
          <p:nvPr/>
        </p:nvSpPr>
        <p:spPr>
          <a:xfrm>
            <a:off x="12651755" y="12787312"/>
            <a:ext cx="11678891" cy="10445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1" sz="6300">
                <a:solidFill>
                  <a:srgbClr val="DCDEE0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6300">
                <a:solidFill>
                  <a:srgbClr val="DCDEE0"/>
                </a:solidFill>
              </a:rPr>
              <a:t>stanford d.school/flickr</a:t>
            </a:r>
          </a:p>
        </p:txBody>
      </p:sp>
    </p:spTree>
  </p:cSld>
  <p:clrMapOvr>
    <a:masterClrMapping/>
  </p:clrMapOvr>
  <p:transition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headway-times-for-houston-st-line-1-n-min_chartbuilder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91629" y="1190216"/>
            <a:ext cx="21400742" cy="1205575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Screen Shot 2015-10-15 at 2.40.49 PM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29618" y="-319882"/>
            <a:ext cx="20324764" cy="1489582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89" name="Shape 8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pic>
        <p:nvPicPr>
          <p:cNvPr id="90" name="Screen Shot 2015-10-15 at 2.46.04 PM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314352" y="-447635"/>
            <a:ext cx="25884241" cy="1417726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DCDE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Screen Shot 2015-10-15 at 2.48.24 PM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91024" y="-288066"/>
            <a:ext cx="20801952" cy="1488369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design_thinking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2997" y="754725"/>
            <a:ext cx="24198006" cy="12206550"/>
          </a:xfrm>
          <a:prstGeom prst="rect">
            <a:avLst/>
          </a:prstGeom>
          <a:ln w="12700">
            <a:miter lim="400000"/>
          </a:ln>
        </p:spPr>
      </p:pic>
      <p:pic>
        <p:nvPicPr>
          <p:cNvPr id="95" name="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423900" y="2994025"/>
            <a:ext cx="6756537" cy="6191734"/>
          </a:xfrm>
          <a:prstGeom prst="rect">
            <a:avLst/>
          </a:prstGeom>
        </p:spPr>
      </p:pic>
    </p:spTree>
  </p:cSld>
  <p:clrMapOvr>
    <a:masterClrMapping/>
  </p:clrMapOvr>
  <p:transition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IMG_20150624_134951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56249" y="-17054"/>
            <a:ext cx="14271502" cy="1902866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DCDE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subwayagony_062315_home (1)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328338" y="0"/>
            <a:ext cx="7727324" cy="1371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DCDE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subwayagony_062315_home (2)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328338" y="-1"/>
            <a:ext cx="7727324" cy="1371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DCDE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subwayagony_062315_lin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328338" y="0"/>
            <a:ext cx="7727324" cy="1371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subway_agony_emoji_v1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19361" y="-101600"/>
            <a:ext cx="19745278" cy="13919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design_thinking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2997" y="754725"/>
            <a:ext cx="24198006" cy="122065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DCDE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tattoo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47916" y="-97727"/>
            <a:ext cx="11488168" cy="1391145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DCDE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IMG_8612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336302" y="0"/>
            <a:ext cx="7711396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DCDE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IMG_8613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336302" y="0"/>
            <a:ext cx="7711396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DCDE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IMG_8614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336302" y="0"/>
            <a:ext cx="7711396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design_thinking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2997" y="754725"/>
            <a:ext cx="24198006" cy="12206550"/>
          </a:xfrm>
          <a:prstGeom prst="rect">
            <a:avLst/>
          </a:prstGeom>
          <a:ln w="12700">
            <a:miter lim="400000"/>
          </a:ln>
        </p:spPr>
      </p:pic>
      <p:pic>
        <p:nvPicPr>
          <p:cNvPr id="117" name="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853025" y="5494337"/>
            <a:ext cx="6756537" cy="6191735"/>
          </a:xfrm>
          <a:prstGeom prst="rect">
            <a:avLst/>
          </a:prstGeom>
        </p:spPr>
      </p:pic>
    </p:spTree>
  </p:cSld>
  <p:clrMapOvr>
    <a:masterClrMapping/>
  </p:clrMapOvr>
  <p:transition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design_thinking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2997" y="754725"/>
            <a:ext cx="24198006" cy="12206550"/>
          </a:xfrm>
          <a:prstGeom prst="rect">
            <a:avLst/>
          </a:prstGeom>
          <a:ln w="12700">
            <a:miter lim="400000"/>
          </a:ln>
        </p:spPr>
      </p:pic>
      <p:pic>
        <p:nvPicPr>
          <p:cNvPr id="121" name="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968285" y="8776067"/>
            <a:ext cx="10590787" cy="3386600"/>
          </a:xfrm>
          <a:prstGeom prst="rect">
            <a:avLst/>
          </a:prstGeom>
        </p:spPr>
      </p:pic>
    </p:spTree>
  </p:cSld>
  <p:clrMapOvr>
    <a:masterClrMapping/>
  </p:clrMapOvr>
  <p:transition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DCDE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/>
          <p:nvPr/>
        </p:nvSpPr>
        <p:spPr>
          <a:xfrm>
            <a:off x="11463419" y="5997045"/>
            <a:ext cx="12159029" cy="10445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1" sz="6300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 lvl="0">
              <a:defRPr b="0" sz="1800"/>
            </a:pPr>
            <a:r>
              <a:rPr b="1" sz="6300"/>
              <a:t>bit.ly/d-thinking-bootleg</a:t>
            </a:r>
          </a:p>
        </p:txBody>
      </p:sp>
      <p:sp>
        <p:nvSpPr>
          <p:cNvPr id="125" name="Shape 125"/>
          <p:cNvSpPr/>
          <p:nvPr/>
        </p:nvSpPr>
        <p:spPr>
          <a:xfrm>
            <a:off x="12076112" y="6608762"/>
            <a:ext cx="231776" cy="498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457200">
              <a:defRPr sz="1200">
                <a:latin typeface="Times"/>
                <a:ea typeface="Times"/>
                <a:cs typeface="Times"/>
                <a:sym typeface="Times"/>
              </a:defRPr>
            </a:lvl1pPr>
          </a:lstStyle>
          <a:p>
            <a:pPr lvl="0">
              <a:defRPr sz="1800"/>
            </a:pPr>
            <a:r>
              <a:rPr sz="1200"/>
              <a:t> </a:t>
            </a:r>
            <a:endParaRPr sz="1200"/>
          </a:p>
        </p:txBody>
      </p:sp>
      <p:pic>
        <p:nvPicPr>
          <p:cNvPr id="126" name="Screen Shot 2015-10-15 at 2.53.53 PM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02386" y="747183"/>
            <a:ext cx="8991601" cy="115443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uido-octagons-copy (1)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27666" y="497772"/>
            <a:ext cx="15728668" cy="1211107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DCDE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Screen Shot 2015-10-15 at 2.57.05 PM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88969" y="0"/>
            <a:ext cx="18288001" cy="1371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design_thinking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2997" y="754725"/>
            <a:ext cx="24198006" cy="12206550"/>
          </a:xfrm>
          <a:prstGeom prst="rect">
            <a:avLst/>
          </a:prstGeom>
          <a:ln w="12700">
            <a:miter lim="400000"/>
          </a:ln>
        </p:spPr>
      </p:pic>
      <p:pic>
        <p:nvPicPr>
          <p:cNvPr id="49" name="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7962" y="588962"/>
            <a:ext cx="6756537" cy="6191735"/>
          </a:xfrm>
          <a:prstGeom prst="rect">
            <a:avLst/>
          </a:prstGeom>
        </p:spPr>
      </p:pic>
    </p:spTree>
  </p:cSld>
  <p:clrMapOvr>
    <a:masterClrMapping/>
  </p:clrMapOvr>
  <p:transition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53" name="Shape 5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pic>
        <p:nvPicPr>
          <p:cNvPr id="54" name="IMG_8503.jpe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572531" y="-3257680"/>
            <a:ext cx="27529062" cy="2064679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design_thinking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2997" y="754725"/>
            <a:ext cx="24198006" cy="12206550"/>
          </a:xfrm>
          <a:prstGeom prst="rect">
            <a:avLst/>
          </a:prstGeom>
          <a:ln w="12700">
            <a:miter lim="400000"/>
          </a:ln>
        </p:spPr>
      </p:pic>
      <p:pic>
        <p:nvPicPr>
          <p:cNvPr id="57" name="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637087" y="3065462"/>
            <a:ext cx="6756537" cy="6191735"/>
          </a:xfrm>
          <a:prstGeom prst="rect">
            <a:avLst/>
          </a:prstGeom>
        </p:spPr>
      </p:pic>
    </p:spTree>
  </p:cSld>
  <p:clrMapOvr>
    <a:masterClrMapping/>
  </p:clrMapOvr>
  <p:transition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/>
          <p:nvPr/>
        </p:nvSpPr>
        <p:spPr>
          <a:xfrm>
            <a:off x="2644821" y="3230562"/>
            <a:ext cx="19094358" cy="7254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lvl="0" algn="l">
              <a:defRPr sz="1800"/>
            </a:pPr>
            <a:r>
              <a:rPr b="1" sz="7100">
                <a:latin typeface="Courier New"/>
                <a:ea typeface="Courier New"/>
                <a:cs typeface="Courier New"/>
                <a:sym typeface="Courier New"/>
              </a:rPr>
              <a:t>______________________ is a</a:t>
            </a:r>
            <a:endParaRPr b="1" sz="7100">
              <a:latin typeface="Courier New"/>
              <a:ea typeface="Courier New"/>
              <a:cs typeface="Courier New"/>
              <a:sym typeface="Courier New"/>
            </a:endParaRPr>
          </a:p>
          <a:p>
            <a:pPr lvl="0" algn="l">
              <a:defRPr sz="1800"/>
            </a:pPr>
            <a:endParaRPr b="1" sz="7100">
              <a:latin typeface="Courier New"/>
              <a:ea typeface="Courier New"/>
              <a:cs typeface="Courier New"/>
              <a:sym typeface="Courier New"/>
            </a:endParaRPr>
          </a:p>
          <a:p>
            <a:pPr lvl="0" algn="l">
              <a:defRPr sz="1800"/>
            </a:pPr>
            <a:r>
              <a:rPr b="1" sz="7100">
                <a:latin typeface="Courier New"/>
                <a:ea typeface="Courier New"/>
                <a:cs typeface="Courier New"/>
                <a:sym typeface="Courier New"/>
              </a:rPr>
              <a:t>______________________ who needs</a:t>
            </a:r>
            <a:endParaRPr b="1" sz="7100">
              <a:latin typeface="Courier New"/>
              <a:ea typeface="Courier New"/>
              <a:cs typeface="Courier New"/>
              <a:sym typeface="Courier New"/>
            </a:endParaRPr>
          </a:p>
          <a:p>
            <a:pPr lvl="0" algn="l">
              <a:defRPr sz="1800"/>
            </a:pPr>
            <a:endParaRPr b="1" sz="7100">
              <a:latin typeface="Courier New"/>
              <a:ea typeface="Courier New"/>
              <a:cs typeface="Courier New"/>
              <a:sym typeface="Courier New"/>
            </a:endParaRPr>
          </a:p>
          <a:p>
            <a:pPr lvl="0" algn="l">
              <a:defRPr sz="1800"/>
            </a:pPr>
            <a:r>
              <a:rPr b="1" sz="7100">
                <a:latin typeface="Courier New"/>
                <a:ea typeface="Courier New"/>
                <a:cs typeface="Courier New"/>
                <a:sym typeface="Courier New"/>
              </a:rPr>
              <a:t>______________________ so she can</a:t>
            </a:r>
            <a:endParaRPr b="1" sz="7100">
              <a:latin typeface="Courier New"/>
              <a:ea typeface="Courier New"/>
              <a:cs typeface="Courier New"/>
              <a:sym typeface="Courier New"/>
            </a:endParaRPr>
          </a:p>
          <a:p>
            <a:pPr lvl="0" algn="l">
              <a:defRPr sz="1800"/>
            </a:pPr>
            <a:endParaRPr b="1" sz="7100">
              <a:latin typeface="Courier New"/>
              <a:ea typeface="Courier New"/>
              <a:cs typeface="Courier New"/>
              <a:sym typeface="Courier New"/>
            </a:endParaRPr>
          </a:p>
          <a:p>
            <a:pPr lvl="0" algn="l">
              <a:defRPr sz="1800"/>
            </a:pPr>
            <a:r>
              <a:rPr b="1" sz="7100">
                <a:latin typeface="Courier New"/>
                <a:ea typeface="Courier New"/>
                <a:cs typeface="Courier New"/>
                <a:sym typeface="Courier New"/>
              </a:rPr>
              <a:t>___________________________________</a:t>
            </a:r>
          </a:p>
        </p:txBody>
      </p:sp>
    </p:spTree>
  </p:cSld>
  <p:clrMapOvr>
    <a:masterClrMapping/>
  </p:clrMapOvr>
  <p:transition spd="med" advClick="1"/>
</p:sld>
</file>

<file path=ppt/theme/_rels/theme1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635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50800" dist="25400" dir="540000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0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635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50800" dist="25400" dir="540000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0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